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36" autoAdjust="0"/>
  </p:normalViewPr>
  <p:slideViewPr>
    <p:cSldViewPr>
      <p:cViewPr varScale="1">
        <p:scale>
          <a:sx n="115" d="100"/>
          <a:sy n="115" d="100"/>
        </p:scale>
        <p:origin x="10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219281617575585E-2"/>
          <c:y val="4.3370181090989897E-2"/>
          <c:w val="0.63891878098571009"/>
          <c:h val="0.923483944618069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 anchorCtr="0"/>
                  <a:lstStyle/>
                  <a:p>
                    <a:pPr algn="ctr" rtl="0">
                      <a:defRPr lang="en-US" sz="1400" b="0" i="0" u="none" strike="noStrike" kern="1200" baseline="0" dirty="0" smtClean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r>
                      <a:rPr lang="en-US" sz="1400" b="0" i="0" u="none" strike="noStrike" kern="1200" baseline="0" dirty="0" smtClean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rPr>
                      <a:t>1983,6</a:t>
                    </a:r>
                    <a:endParaRPr lang="en-US" sz="1400" b="0" i="0" u="none" strike="noStrike" kern="1200" baseline="0" dirty="0" smtClean="0">
                      <a:solidFill>
                        <a:prstClr val="black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111,9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1983.6</c:v>
                </c:pt>
                <c:pt idx="1">
                  <c:v>111.9</c:v>
                </c:pt>
              </c:numCache>
            </c:numRef>
          </c:val>
          <c:extLst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32098765432098E-3"/>
                  <c:y val="-2.556076700012397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1995,6</a:t>
                    </a:r>
                    <a:endParaRPr lang="en-US" dirty="0" smtClean="0"/>
                  </a:p>
                  <a:p>
                    <a:endParaRPr lang="en-US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6296296296296294E-3"/>
                  <c:y val="1.278038350006198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92,1</a:t>
                    </a:r>
                    <a:endParaRPr lang="en-US" dirty="0" smtClean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1995.6</c:v>
                </c:pt>
                <c:pt idx="1">
                  <c:v>92.1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-Дефицит/+Профицит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2780383500061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19,8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-12</c:v>
                </c:pt>
                <c:pt idx="1">
                  <c:v>19.800000000000011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317648"/>
        <c:axId val="158214840"/>
      </c:barChart>
      <c:catAx>
        <c:axId val="159317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214840"/>
        <c:crosses val="autoZero"/>
        <c:auto val="1"/>
        <c:lblAlgn val="ctr"/>
        <c:lblOffset val="100"/>
        <c:noMultiLvlLbl val="0"/>
      </c:catAx>
      <c:valAx>
        <c:axId val="158214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93176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568373375863145"/>
          <c:y val="0.10226581104514956"/>
          <c:w val="0.30505702874993768"/>
          <c:h val="0.43506156320795275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Исполнение бюджета Уренского муниципального округа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01.02.2026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г., млн. рублей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545304"/>
              </p:ext>
            </p:extLst>
          </p:nvPr>
        </p:nvGraphicFramePr>
        <p:xfrm>
          <a:off x="467544" y="1412776"/>
          <a:ext cx="850728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6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11636</TotalTime>
  <Words>13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Исполнение бюджета Уренского муниципального округа  данные на 01.02.2026 г., млн. рублей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Наталья Порошина</cp:lastModifiedBy>
  <cp:revision>1905</cp:revision>
  <dcterms:created xsi:type="dcterms:W3CDTF">2013-11-18T11:27:07Z</dcterms:created>
  <dcterms:modified xsi:type="dcterms:W3CDTF">2026-04-08T08:51:46Z</dcterms:modified>
</cp:coreProperties>
</file>